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painen, Markku" userId="4aa40fac-aec8-47bb-bea0-4fa01309f953" providerId="ADAL" clId="{45F165DF-19C0-49CA-9B33-56DC0375AFA7}"/>
    <pc:docChg chg="undo redo custSel addSld modSld">
      <pc:chgData name="Kaipainen, Markku" userId="4aa40fac-aec8-47bb-bea0-4fa01309f953" providerId="ADAL" clId="{45F165DF-19C0-49CA-9B33-56DC0375AFA7}" dt="2023-05-26T14:23:49.678" v="313" actId="14100"/>
      <pc:docMkLst>
        <pc:docMk/>
      </pc:docMkLst>
      <pc:sldChg chg="modSp mod">
        <pc:chgData name="Kaipainen, Markku" userId="4aa40fac-aec8-47bb-bea0-4fa01309f953" providerId="ADAL" clId="{45F165DF-19C0-49CA-9B33-56DC0375AFA7}" dt="2023-05-26T13:55:45.302" v="159" actId="1076"/>
        <pc:sldMkLst>
          <pc:docMk/>
          <pc:sldMk cId="2278769235" sldId="257"/>
        </pc:sldMkLst>
        <pc:spChg chg="mod">
          <ac:chgData name="Kaipainen, Markku" userId="4aa40fac-aec8-47bb-bea0-4fa01309f953" providerId="ADAL" clId="{45F165DF-19C0-49CA-9B33-56DC0375AFA7}" dt="2023-05-26T13:55:17.841" v="158" actId="20577"/>
          <ac:spMkLst>
            <pc:docMk/>
            <pc:sldMk cId="2278769235" sldId="257"/>
            <ac:spMk id="3" creationId="{00000000-0000-0000-0000-000000000000}"/>
          </ac:spMkLst>
        </pc:spChg>
        <pc:spChg chg="mod">
          <ac:chgData name="Kaipainen, Markku" userId="4aa40fac-aec8-47bb-bea0-4fa01309f953" providerId="ADAL" clId="{45F165DF-19C0-49CA-9B33-56DC0375AFA7}" dt="2023-05-26T13:53:27.742" v="151" actId="1076"/>
          <ac:spMkLst>
            <pc:docMk/>
            <pc:sldMk cId="2278769235" sldId="257"/>
            <ac:spMk id="8" creationId="{7E0FCEEC-6E5E-4E50-8F5D-3BB06264677D}"/>
          </ac:spMkLst>
        </pc:spChg>
        <pc:picChg chg="mod">
          <ac:chgData name="Kaipainen, Markku" userId="4aa40fac-aec8-47bb-bea0-4fa01309f953" providerId="ADAL" clId="{45F165DF-19C0-49CA-9B33-56DC0375AFA7}" dt="2023-05-26T13:53:20.387" v="150" actId="1076"/>
          <ac:picMkLst>
            <pc:docMk/>
            <pc:sldMk cId="2278769235" sldId="257"/>
            <ac:picMk id="6" creationId="{C6991EF8-18E4-4E7E-8350-E98165604E59}"/>
          </ac:picMkLst>
        </pc:picChg>
        <pc:picChg chg="mod">
          <ac:chgData name="Kaipainen, Markku" userId="4aa40fac-aec8-47bb-bea0-4fa01309f953" providerId="ADAL" clId="{45F165DF-19C0-49CA-9B33-56DC0375AFA7}" dt="2023-05-26T13:55:45.302" v="159" actId="1076"/>
          <ac:picMkLst>
            <pc:docMk/>
            <pc:sldMk cId="2278769235" sldId="257"/>
            <ac:picMk id="7" creationId="{BECEAE16-7714-4BBA-A8B9-0FC281F04650}"/>
          </ac:picMkLst>
        </pc:picChg>
      </pc:sldChg>
      <pc:sldChg chg="addSp delSp modSp add mod">
        <pc:chgData name="Kaipainen, Markku" userId="4aa40fac-aec8-47bb-bea0-4fa01309f953" providerId="ADAL" clId="{45F165DF-19C0-49CA-9B33-56DC0375AFA7}" dt="2023-05-26T14:23:49.678" v="313" actId="14100"/>
        <pc:sldMkLst>
          <pc:docMk/>
          <pc:sldMk cId="1350946008" sldId="258"/>
        </pc:sldMkLst>
        <pc:spChg chg="mod">
          <ac:chgData name="Kaipainen, Markku" userId="4aa40fac-aec8-47bb-bea0-4fa01309f953" providerId="ADAL" clId="{45F165DF-19C0-49CA-9B33-56DC0375AFA7}" dt="2023-05-26T14:04:06.606" v="199" actId="20577"/>
          <ac:spMkLst>
            <pc:docMk/>
            <pc:sldMk cId="1350946008" sldId="258"/>
            <ac:spMk id="2" creationId="{00000000-0000-0000-0000-000000000000}"/>
          </ac:spMkLst>
        </pc:spChg>
        <pc:spChg chg="del">
          <ac:chgData name="Kaipainen, Markku" userId="4aa40fac-aec8-47bb-bea0-4fa01309f953" providerId="ADAL" clId="{45F165DF-19C0-49CA-9B33-56DC0375AFA7}" dt="2023-05-26T13:56:53.351" v="161" actId="478"/>
          <ac:spMkLst>
            <pc:docMk/>
            <pc:sldMk cId="1350946008" sldId="258"/>
            <ac:spMk id="3" creationId="{00000000-0000-0000-0000-000000000000}"/>
          </ac:spMkLst>
        </pc:spChg>
        <pc:spChg chg="add del mod">
          <ac:chgData name="Kaipainen, Markku" userId="4aa40fac-aec8-47bb-bea0-4fa01309f953" providerId="ADAL" clId="{45F165DF-19C0-49CA-9B33-56DC0375AFA7}" dt="2023-05-26T13:57:05.326" v="163" actId="478"/>
          <ac:spMkLst>
            <pc:docMk/>
            <pc:sldMk cId="1350946008" sldId="258"/>
            <ac:spMk id="5" creationId="{7C4C01B0-55B8-419A-A4B8-1B57A15242D5}"/>
          </ac:spMkLst>
        </pc:spChg>
        <pc:spChg chg="del mod">
          <ac:chgData name="Kaipainen, Markku" userId="4aa40fac-aec8-47bb-bea0-4fa01309f953" providerId="ADAL" clId="{45F165DF-19C0-49CA-9B33-56DC0375AFA7}" dt="2023-05-26T13:57:35.449" v="165" actId="478"/>
          <ac:spMkLst>
            <pc:docMk/>
            <pc:sldMk cId="1350946008" sldId="258"/>
            <ac:spMk id="8" creationId="{7E0FCEEC-6E5E-4E50-8F5D-3BB06264677D}"/>
          </ac:spMkLst>
        </pc:spChg>
        <pc:spChg chg="add mod">
          <ac:chgData name="Kaipainen, Markku" userId="4aa40fac-aec8-47bb-bea0-4fa01309f953" providerId="ADAL" clId="{45F165DF-19C0-49CA-9B33-56DC0375AFA7}" dt="2023-05-26T14:23:49.678" v="313" actId="14100"/>
          <ac:spMkLst>
            <pc:docMk/>
            <pc:sldMk cId="1350946008" sldId="258"/>
            <ac:spMk id="15" creationId="{5F554CA1-AC93-4DB5-A3C5-40C94CC39A3E}"/>
          </ac:spMkLst>
        </pc:spChg>
        <pc:picChg chg="del">
          <ac:chgData name="Kaipainen, Markku" userId="4aa40fac-aec8-47bb-bea0-4fa01309f953" providerId="ADAL" clId="{45F165DF-19C0-49CA-9B33-56DC0375AFA7}" dt="2023-05-26T13:56:58.427" v="162" actId="478"/>
          <ac:picMkLst>
            <pc:docMk/>
            <pc:sldMk cId="1350946008" sldId="258"/>
            <ac:picMk id="6" creationId="{C6991EF8-18E4-4E7E-8350-E98165604E59}"/>
          </ac:picMkLst>
        </pc:picChg>
        <pc:picChg chg="del">
          <ac:chgData name="Kaipainen, Markku" userId="4aa40fac-aec8-47bb-bea0-4fa01309f953" providerId="ADAL" clId="{45F165DF-19C0-49CA-9B33-56DC0375AFA7}" dt="2023-05-26T13:57:37.362" v="166" actId="478"/>
          <ac:picMkLst>
            <pc:docMk/>
            <pc:sldMk cId="1350946008" sldId="258"/>
            <ac:picMk id="7" creationId="{BECEAE16-7714-4BBA-A8B9-0FC281F04650}"/>
          </ac:picMkLst>
        </pc:picChg>
        <pc:picChg chg="add del mod">
          <ac:chgData name="Kaipainen, Markku" userId="4aa40fac-aec8-47bb-bea0-4fa01309f953" providerId="ADAL" clId="{45F165DF-19C0-49CA-9B33-56DC0375AFA7}" dt="2023-05-26T14:00:02.466" v="172" actId="478"/>
          <ac:picMkLst>
            <pc:docMk/>
            <pc:sldMk cId="1350946008" sldId="258"/>
            <ac:picMk id="10" creationId="{9D218AEF-BE43-4926-AACE-95D8F430EA37}"/>
          </ac:picMkLst>
        </pc:picChg>
        <pc:picChg chg="add mod">
          <ac:chgData name="Kaipainen, Markku" userId="4aa40fac-aec8-47bb-bea0-4fa01309f953" providerId="ADAL" clId="{45F165DF-19C0-49CA-9B33-56DC0375AFA7}" dt="2023-05-26T14:01:43.798" v="174" actId="14100"/>
          <ac:picMkLst>
            <pc:docMk/>
            <pc:sldMk cId="1350946008" sldId="258"/>
            <ac:picMk id="12" creationId="{02DCD0E7-1DC4-409C-9A82-DFA19BD15646}"/>
          </ac:picMkLst>
        </pc:picChg>
        <pc:picChg chg="add mod">
          <ac:chgData name="Kaipainen, Markku" userId="4aa40fac-aec8-47bb-bea0-4fa01309f953" providerId="ADAL" clId="{45F165DF-19C0-49CA-9B33-56DC0375AFA7}" dt="2023-05-26T14:02:59.470" v="177" actId="1076"/>
          <ac:picMkLst>
            <pc:docMk/>
            <pc:sldMk cId="1350946008" sldId="258"/>
            <ac:picMk id="14" creationId="{9C9435D6-49BE-4820-BA3A-77824027A473}"/>
          </ac:picMkLst>
        </pc:picChg>
      </pc:sldChg>
      <pc:sldChg chg="add">
        <pc:chgData name="Kaipainen, Markku" userId="4aa40fac-aec8-47bb-bea0-4fa01309f953" providerId="ADAL" clId="{45F165DF-19C0-49CA-9B33-56DC0375AFA7}" dt="2023-05-26T13:59:56.211" v="170" actId="2890"/>
        <pc:sldMkLst>
          <pc:docMk/>
          <pc:sldMk cId="3853689733" sldId="259"/>
        </pc:sldMkLst>
      </pc:sldChg>
      <pc:sldChg chg="addSp delSp modSp add mod">
        <pc:chgData name="Kaipainen, Markku" userId="4aa40fac-aec8-47bb-bea0-4fa01309f953" providerId="ADAL" clId="{45F165DF-19C0-49CA-9B33-56DC0375AFA7}" dt="2023-05-26T14:19:35.316" v="280" actId="113"/>
        <pc:sldMkLst>
          <pc:docMk/>
          <pc:sldMk cId="3502864370" sldId="260"/>
        </pc:sldMkLst>
        <pc:spChg chg="add mod">
          <ac:chgData name="Kaipainen, Markku" userId="4aa40fac-aec8-47bb-bea0-4fa01309f953" providerId="ADAL" clId="{45F165DF-19C0-49CA-9B33-56DC0375AFA7}" dt="2023-05-26T14:15:44.991" v="241" actId="14100"/>
          <ac:spMkLst>
            <pc:docMk/>
            <pc:sldMk cId="3502864370" sldId="260"/>
            <ac:spMk id="7" creationId="{0BAD913A-E1A0-4B40-951C-0DC657003F67}"/>
          </ac:spMkLst>
        </pc:spChg>
        <pc:spChg chg="add mod">
          <ac:chgData name="Kaipainen, Markku" userId="4aa40fac-aec8-47bb-bea0-4fa01309f953" providerId="ADAL" clId="{45F165DF-19C0-49CA-9B33-56DC0375AFA7}" dt="2023-05-26T14:13:39.078" v="236" actId="255"/>
          <ac:spMkLst>
            <pc:docMk/>
            <pc:sldMk cId="3502864370" sldId="260"/>
            <ac:spMk id="8" creationId="{35BA069E-8672-4F4E-A891-EF3BEC384E25}"/>
          </ac:spMkLst>
        </pc:spChg>
        <pc:spChg chg="add mod">
          <ac:chgData name="Kaipainen, Markku" userId="4aa40fac-aec8-47bb-bea0-4fa01309f953" providerId="ADAL" clId="{45F165DF-19C0-49CA-9B33-56DC0375AFA7}" dt="2023-05-26T14:19:35.316" v="280" actId="113"/>
          <ac:spMkLst>
            <pc:docMk/>
            <pc:sldMk cId="3502864370" sldId="260"/>
            <ac:spMk id="9" creationId="{7DDFB5D4-2D6E-4137-A5B5-F0507BC4025A}"/>
          </ac:spMkLst>
        </pc:spChg>
        <pc:picChg chg="add mod">
          <ac:chgData name="Kaipainen, Markku" userId="4aa40fac-aec8-47bb-bea0-4fa01309f953" providerId="ADAL" clId="{45F165DF-19C0-49CA-9B33-56DC0375AFA7}" dt="2023-05-26T14:10:59.694" v="215" actId="1076"/>
          <ac:picMkLst>
            <pc:docMk/>
            <pc:sldMk cId="3502864370" sldId="260"/>
            <ac:picMk id="4" creationId="{8002FE77-1081-47E9-A7BD-DE0AF515CADF}"/>
          </ac:picMkLst>
        </pc:picChg>
        <pc:picChg chg="add mod">
          <ac:chgData name="Kaipainen, Markku" userId="4aa40fac-aec8-47bb-bea0-4fa01309f953" providerId="ADAL" clId="{45F165DF-19C0-49CA-9B33-56DC0375AFA7}" dt="2023-05-26T14:10:56.013" v="214" actId="1076"/>
          <ac:picMkLst>
            <pc:docMk/>
            <pc:sldMk cId="3502864370" sldId="260"/>
            <ac:picMk id="6" creationId="{7FF5F98E-6A77-4FA7-80F9-00B3D0B1DDFC}"/>
          </ac:picMkLst>
        </pc:picChg>
        <pc:picChg chg="del mod">
          <ac:chgData name="Kaipainen, Markku" userId="4aa40fac-aec8-47bb-bea0-4fa01309f953" providerId="ADAL" clId="{45F165DF-19C0-49CA-9B33-56DC0375AFA7}" dt="2023-05-26T14:09:10.043" v="202" actId="478"/>
          <ac:picMkLst>
            <pc:docMk/>
            <pc:sldMk cId="3502864370" sldId="260"/>
            <ac:picMk id="12" creationId="{02DCD0E7-1DC4-409C-9A82-DFA19BD15646}"/>
          </ac:picMkLst>
        </pc:picChg>
        <pc:picChg chg="del">
          <ac:chgData name="Kaipainen, Markku" userId="4aa40fac-aec8-47bb-bea0-4fa01309f953" providerId="ADAL" clId="{45F165DF-19C0-49CA-9B33-56DC0375AFA7}" dt="2023-05-26T14:09:12.233" v="203" actId="478"/>
          <ac:picMkLst>
            <pc:docMk/>
            <pc:sldMk cId="3502864370" sldId="260"/>
            <ac:picMk id="14" creationId="{9C9435D6-49BE-4820-BA3A-77824027A4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0FED9-5901-4FDD-A927-600F6E4546E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CE67-28FC-45AF-BE68-F9722CEFB3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53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CCE67-28FC-45AF-BE68-F9722CEFB39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09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CCE67-28FC-45AF-BE68-F9722CEFB3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123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CCE67-28FC-45AF-BE68-F9722CEFB3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66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CCE67-28FC-45AF-BE68-F9722CEFB3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67328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5383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3260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2264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8710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81331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5591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0859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7932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3339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4544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22F3-6EE6-45A6-826F-1FF146EB98E9}" type="datetimeFigureOut">
              <a:rPr lang="fi-FI" smtClean="0"/>
              <a:pPr/>
              <a:t>9.8.2023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D705-B7E6-4967-91FC-60CCF7F183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24839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95278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Seuratilaukset 2023-2024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622302"/>
            <a:ext cx="8640960" cy="52356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800" b="1" dirty="0"/>
              <a:t>Talviasut</a:t>
            </a:r>
          </a:p>
          <a:p>
            <a:pPr marL="0" indent="0">
              <a:buNone/>
            </a:pPr>
            <a:r>
              <a:rPr lang="fi-FI" sz="2800" dirty="0"/>
              <a:t>        - Kaksiosainen kilpailuasu 115 €/kpl ja cm-koot 108 €/kpl</a:t>
            </a:r>
          </a:p>
          <a:p>
            <a:pPr lvl="2"/>
            <a:r>
              <a:rPr lang="fi-FI" sz="2300" dirty="0"/>
              <a:t>Yksiosainen kisa-asu 120€/kpl ja </a:t>
            </a:r>
            <a:r>
              <a:rPr lang="fi-FI" sz="2400" dirty="0"/>
              <a:t>cm-koot 115 €/kpl</a:t>
            </a:r>
            <a:endParaRPr lang="fi-FI" sz="2300" dirty="0"/>
          </a:p>
          <a:p>
            <a:pPr lvl="2"/>
            <a:r>
              <a:rPr lang="fi-FI" sz="2300" dirty="0"/>
              <a:t>Seurojen mainokset toiseen hihaan ja lisäpaikka alaosaan</a:t>
            </a:r>
          </a:p>
          <a:p>
            <a:pPr marL="514350" indent="-514350">
              <a:buNone/>
            </a:pPr>
            <a:r>
              <a:rPr lang="fi-FI" sz="2800" dirty="0"/>
              <a:t>	- Lämmittelypuvun takki 109 €/kpl ja cm-koot 99 €/kpl</a:t>
            </a:r>
          </a:p>
          <a:p>
            <a:pPr lvl="2"/>
            <a:r>
              <a:rPr lang="fi-FI" sz="2300" dirty="0"/>
              <a:t>Seurojen mainokset käsivarsiin</a:t>
            </a:r>
          </a:p>
          <a:p>
            <a:pPr marL="514350" indent="-514350">
              <a:buNone/>
            </a:pPr>
            <a:r>
              <a:rPr lang="fi-FI" sz="2800" dirty="0"/>
              <a:t>	- Lämmittelypuvun housut 86 €/kpl ja cm-koot 76 €/kpl</a:t>
            </a:r>
          </a:p>
          <a:p>
            <a:pPr marL="514350" indent="-514350">
              <a:buNone/>
            </a:pPr>
            <a:r>
              <a:rPr lang="fi-FI" sz="2800" dirty="0"/>
              <a:t>	- Liivi 82 €/kpl ja cm-koot 72 €/kpl</a:t>
            </a:r>
          </a:p>
          <a:p>
            <a:pPr marL="514350" indent="-514350">
              <a:buNone/>
            </a:pPr>
            <a:r>
              <a:rPr lang="fi-FI" sz="2800" dirty="0"/>
              <a:t>         (Suur-Savon Hiihto ja samat tukijat)</a:t>
            </a:r>
          </a:p>
          <a:p>
            <a:pPr marL="514350" indent="-514350">
              <a:buNone/>
            </a:pPr>
            <a:r>
              <a:rPr lang="fi-FI" sz="2800" dirty="0"/>
              <a:t>	- Pipo 21 €/kpl (Suur-Savon Hiihto ja samat tukijat)</a:t>
            </a:r>
          </a:p>
          <a:p>
            <a:pPr marL="514350" indent="-514350">
              <a:buNone/>
            </a:pPr>
            <a:r>
              <a:rPr lang="fi-FI" sz="2800" dirty="0"/>
              <a:t>	- Panta 15 €/kpl (Suur-Savon Hiihto ja samat tukijat)</a:t>
            </a:r>
          </a:p>
          <a:p>
            <a:pPr marL="514350" indent="-514350">
              <a:buNone/>
            </a:pPr>
            <a:endParaRPr lang="fi-FI" sz="2800" dirty="0"/>
          </a:p>
          <a:p>
            <a:pPr marL="514350" indent="-514350">
              <a:buNone/>
            </a:pPr>
            <a:r>
              <a:rPr lang="fi-FI" sz="2800" dirty="0"/>
              <a:t>	- </a:t>
            </a:r>
            <a:r>
              <a:rPr lang="fi-FI" sz="2800" u="sng" dirty="0"/>
              <a:t>Tilaus su 20.8. mennessä, </a:t>
            </a:r>
            <a:r>
              <a:rPr lang="fi-FI" sz="2000" u="sng" dirty="0" smtClean="0"/>
              <a:t>tilaeustiina16@gmail.com</a:t>
            </a:r>
            <a:endParaRPr lang="fi-FI" sz="2000" dirty="0"/>
          </a:p>
          <a:p>
            <a:pPr marL="514350" indent="-514350">
              <a:buNone/>
            </a:pPr>
            <a:r>
              <a:rPr lang="fi-FI" sz="2000" dirty="0"/>
              <a:t>	   </a:t>
            </a:r>
            <a:r>
              <a:rPr lang="fi-FI" sz="2600" dirty="0"/>
              <a:t>puh. </a:t>
            </a:r>
            <a:r>
              <a:rPr lang="fi-FI" sz="2600" dirty="0" smtClean="0"/>
              <a:t>044 5832200</a:t>
            </a:r>
            <a:endParaRPr lang="fi-FI" sz="2600" dirty="0"/>
          </a:p>
          <a:p>
            <a:pPr marL="514350" indent="-514350">
              <a:buNone/>
            </a:pPr>
            <a:r>
              <a:rPr lang="fi-FI" sz="2800" dirty="0"/>
              <a:t>	- Toimitus pe 27.10.2023 mennessä</a:t>
            </a:r>
          </a:p>
          <a:p>
            <a:pPr marL="514350" indent="-514350">
              <a:buNone/>
            </a:pPr>
            <a:endParaRPr lang="fi-FI" sz="2800" dirty="0"/>
          </a:p>
          <a:p>
            <a:pPr marL="514350" indent="-514350">
              <a:buNone/>
            </a:pPr>
            <a:endParaRPr lang="fi-FI" sz="28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C6991EF8-18E4-4E7E-8350-E9816560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36" y="254182"/>
            <a:ext cx="1615548" cy="182681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BECEAE16-7714-4BBA-A8B9-0FC281F04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36" y="4005064"/>
            <a:ext cx="1638621" cy="171199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7E0FCEEC-6E5E-4E50-8F5D-3BB06264677D}"/>
              </a:ext>
            </a:extLst>
          </p:cNvPr>
          <p:cNvSpPr txBox="1"/>
          <p:nvPr/>
        </p:nvSpPr>
        <p:spPr>
          <a:xfrm>
            <a:off x="7534275" y="2935887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Takin väritys kuvissa</a:t>
            </a:r>
          </a:p>
        </p:txBody>
      </p:sp>
    </p:spTree>
    <p:extLst>
      <p:ext uri="{BB962C8B-B14F-4D97-AF65-F5344CB8AC3E}">
        <p14:creationId xmlns:p14="http://schemas.microsoft.com/office/powerpoint/2010/main" xmlns="" val="227876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95278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Hiihtoasu, uutuustuote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xmlns="" id="{02DCD0E7-1DC4-409C-9A82-DFA19BD1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652587"/>
            <a:ext cx="6525183" cy="314456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xmlns="" id="{9C9435D6-49BE-4820-BA3A-77824027A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293096"/>
            <a:ext cx="2901230" cy="214349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xmlns="" id="{5F554CA1-AC93-4DB5-A3C5-40C94CC39A3E}"/>
              </a:ext>
            </a:extLst>
          </p:cNvPr>
          <p:cNvSpPr txBox="1"/>
          <p:nvPr/>
        </p:nvSpPr>
        <p:spPr>
          <a:xfrm>
            <a:off x="2411760" y="566124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145/124 </a:t>
            </a:r>
            <a:r>
              <a:rPr lang="en-US" sz="2000" b="1" dirty="0" err="1"/>
              <a:t>euroa</a:t>
            </a:r>
            <a:r>
              <a:rPr lang="en-US" sz="2000" b="1" dirty="0"/>
              <a:t> (cm-</a:t>
            </a:r>
            <a:r>
              <a:rPr lang="en-US" sz="2000" b="1" dirty="0" err="1"/>
              <a:t>koot</a:t>
            </a:r>
            <a:r>
              <a:rPr lang="en-US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35094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95278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Hiihtoasu, uutuustuote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002FE77-1081-47E9-A7BD-DE0AF515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381" y="1268760"/>
            <a:ext cx="2541619" cy="32403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xmlns="" id="{7FF5F98E-6A77-4FA7-80F9-00B3D0B1D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717032"/>
            <a:ext cx="2952328" cy="304471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xmlns="" id="{0BAD913A-E1A0-4B40-951C-0DC657003F67}"/>
              </a:ext>
            </a:extLst>
          </p:cNvPr>
          <p:cNvSpPr txBox="1"/>
          <p:nvPr/>
        </p:nvSpPr>
        <p:spPr>
          <a:xfrm>
            <a:off x="755575" y="1628800"/>
            <a:ext cx="5400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000" b="1" i="0" dirty="0">
                <a:solidFill>
                  <a:srgbClr val="353534"/>
                </a:solidFill>
                <a:effectLst/>
              </a:rPr>
              <a:t>Iso reppu vahvaa kangasta. Kaksi sivutaskua vetoketjuilla. Etupuolella iso tasku vetoketjulla. Tähän reppuun mahtuu todella paljon. Korkeus 54cm/leveys 32cm/syvyys 25cm.</a:t>
            </a:r>
          </a:p>
          <a:p>
            <a:pPr algn="l"/>
            <a:r>
              <a:rPr lang="fi-FI" sz="2000" b="1" i="0" dirty="0">
                <a:solidFill>
                  <a:srgbClr val="353534"/>
                </a:solidFill>
                <a:effectLst/>
              </a:rPr>
              <a:t>43L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35BA069E-8672-4F4E-A891-EF3BEC384E25}"/>
              </a:ext>
            </a:extLst>
          </p:cNvPr>
          <p:cNvSpPr txBox="1"/>
          <p:nvPr/>
        </p:nvSpPr>
        <p:spPr>
          <a:xfrm>
            <a:off x="3707904" y="35730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45 </a:t>
            </a:r>
            <a:r>
              <a:rPr lang="en-US" sz="2400" b="1" dirty="0" err="1"/>
              <a:t>euroa</a:t>
            </a:r>
            <a:r>
              <a:rPr lang="en-US" sz="2400" b="1" dirty="0"/>
              <a:t>/</a:t>
            </a:r>
            <a:r>
              <a:rPr lang="en-US" sz="2400" b="1" dirty="0" err="1"/>
              <a:t>kpl</a:t>
            </a:r>
            <a:endParaRPr lang="en-US" sz="24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7DDFB5D4-2D6E-4137-A5B5-F0507BC4025A}"/>
              </a:ext>
            </a:extLst>
          </p:cNvPr>
          <p:cNvSpPr txBox="1"/>
          <p:nvPr/>
        </p:nvSpPr>
        <p:spPr>
          <a:xfrm>
            <a:off x="4067944" y="50131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ohja </a:t>
            </a: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</a:rPr>
              <a:t>on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PU-pinnoitettu eli kestää kosteutta/vettä ja voi printata/brodeerata esim. seuran tunnuksen kansiosaan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0286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95278"/>
            <a:ext cx="8229600" cy="11430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Seuratilaukset 2023-2024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xmlns="" id="{9D218AEF-BE43-4926-AACE-95D8F430E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32" y="1268760"/>
            <a:ext cx="6742708" cy="51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68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98</Words>
  <Application>Microsoft Office PowerPoint</Application>
  <PresentationFormat>Näytössä katseltava diaesitys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Seuratilaukset 2023-2024</vt:lpstr>
      <vt:lpstr>Hiihtoasu, uutuustuote</vt:lpstr>
      <vt:lpstr>Hiihtoasu, uutuustuote</vt:lpstr>
      <vt:lpstr>Seuratilaukset 2023-2024</vt:lpstr>
    </vt:vector>
  </TitlesOfParts>
  <Company>Stora Enso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Seuratilaukset 2015-2016</dc:title>
  <dc:creator>Kaipainen, Markku</dc:creator>
  <cp:lastModifiedBy>Tilaeus</cp:lastModifiedBy>
  <cp:revision>20</cp:revision>
  <dcterms:created xsi:type="dcterms:W3CDTF">2015-08-05T05:32:40Z</dcterms:created>
  <dcterms:modified xsi:type="dcterms:W3CDTF">2023-08-09T16:22:39Z</dcterms:modified>
</cp:coreProperties>
</file>